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28249cd355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28249cd355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In: climate variables (precip, temp), planting date, ssp, maturity date, heat tolerance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Pictures of these variables over the US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Screenshot of model itself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Out: model output map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Temperature, Precipitation, Solar Radiation; Planting Date, Harvest Date, </a:t>
            </a:r>
            <a:r>
              <a:rPr lang="en"/>
              <a:t>Relationships</a:t>
            </a:r>
            <a:r>
              <a:rPr lang="en"/>
              <a:t> between temperature, precipitation, and crop growth.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0838" y="2514000"/>
            <a:ext cx="4882324" cy="262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5400" y="0"/>
            <a:ext cx="3658650" cy="24456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4467025" y="1449200"/>
            <a:ext cx="486900" cy="689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1295400" y="1756550"/>
            <a:ext cx="1152300" cy="689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/>
          <p:nvPr/>
        </p:nvSpPr>
        <p:spPr>
          <a:xfrm>
            <a:off x="2206000" y="1960000"/>
            <a:ext cx="486900" cy="48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3"/>
          <p:cNvSpPr txBox="1"/>
          <p:nvPr/>
        </p:nvSpPr>
        <p:spPr>
          <a:xfrm>
            <a:off x="0" y="740800"/>
            <a:ext cx="4240800" cy="18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095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Temperature</a:t>
            </a:r>
            <a:endParaRPr sz="1500">
              <a:solidFill>
                <a:schemeClr val="dk1"/>
              </a:solidFill>
            </a:endParaRPr>
          </a:p>
          <a:p>
            <a:pPr indent="-2095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Precipitation</a:t>
            </a:r>
            <a:endParaRPr sz="1500">
              <a:solidFill>
                <a:schemeClr val="dk1"/>
              </a:solidFill>
            </a:endParaRPr>
          </a:p>
          <a:p>
            <a:pPr indent="-2095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Solar Radiation</a:t>
            </a:r>
            <a:endParaRPr sz="1500">
              <a:solidFill>
                <a:schemeClr val="dk1"/>
              </a:solidFill>
            </a:endParaRPr>
          </a:p>
          <a:p>
            <a:pPr indent="-2095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Planting Date</a:t>
            </a:r>
            <a:endParaRPr sz="1500">
              <a:solidFill>
                <a:schemeClr val="dk1"/>
              </a:solidFill>
            </a:endParaRPr>
          </a:p>
          <a:p>
            <a:pPr indent="-2095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Growing Season Length</a:t>
            </a:r>
            <a:endParaRPr sz="1500">
              <a:solidFill>
                <a:schemeClr val="dk1"/>
              </a:solidFill>
            </a:endParaRPr>
          </a:p>
          <a:p>
            <a:pPr indent="-209550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Relationships between                          temperature, precipitation, and crop growth</a:t>
            </a:r>
            <a:endParaRPr sz="1500"/>
          </a:p>
        </p:txBody>
      </p:sp>
      <p:pic>
        <p:nvPicPr>
          <p:cNvPr id="60" name="Google Shape;60;p13"/>
          <p:cNvPicPr preferRelativeResize="0"/>
          <p:nvPr/>
        </p:nvPicPr>
        <p:blipFill rotWithShape="1">
          <a:blip r:embed="rId5">
            <a:alphaModFix/>
          </a:blip>
          <a:srcRect b="0" l="0" r="20439" t="0"/>
          <a:stretch/>
        </p:blipFill>
        <p:spPr>
          <a:xfrm>
            <a:off x="5307850" y="33338"/>
            <a:ext cx="3658649" cy="237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